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</p:sldIdLst>
  <p:notesMasterIdLst>
    <p:notesMasterId r:id="rId5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notesMaster" Target="notesMasters/notesMaster1.xml"/><Relationship Id="rId55" Type="http://schemas.openxmlformats.org/officeDocument/2006/relationships/presProps" Target="presProps.xml"/><Relationship Id="rId56" Type="http://schemas.openxmlformats.org/officeDocument/2006/relationships/viewProps" Target="viewProps.xml"/><Relationship Id="rId57" Type="http://schemas.openxmlformats.org/officeDocument/2006/relationships/theme" Target="theme/theme1.xml"/><Relationship Id="rId5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38-image-1.png>
</file>

<file path=ppt/media/Slide-39-image-1.png>
</file>

<file path=ppt/media/Slide-4-image-1.png>
</file>

<file path=ppt/media/Slide-40-image-1.png>
</file>

<file path=ppt/media/Slide-41-image-1.png>
</file>

<file path=ppt/media/Slide-42-image-1.png>
</file>

<file path=ppt/media/Slide-43-image-1.png>
</file>

<file path=ppt/media/Slide-44-image-1.png>
</file>

<file path=ppt/media/Slide-45-image-1.png>
</file>

<file path=ppt/media/Slide-46-image-1.png>
</file>

<file path=ppt/media/Slide-47-image-1.png>
</file>

<file path=ppt/media/Slide-48-image-1.png>
</file>

<file path=ppt/media/Slide-49-image-1.png>
</file>

<file path=ppt/media/Slide-5-image-1.png>
</file>

<file path=ppt/media/Slide-50-image-1.png>
</file>

<file path=ppt/media/Slide-51-image-1.png>
</file>

<file path=ppt/media/Slide-52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52</Slides>
  <Notes>52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Java SE 8+ Training</dc:subject>
  <dc:creator>John Oenga</dc:creator>
  <cp:lastModifiedBy>John Oenga</cp:lastModifiedBy>
  <cp:revision>1</cp:revision>
  <dcterms:created xsi:type="dcterms:W3CDTF">2023-07-12T14:01:47Z</dcterms:created>
  <dcterms:modified xsi:type="dcterms:W3CDTF">2023-07-12T14:01:47Z</dcterms:modified>
</cp:coreProperties>
</file>